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</p:sldMasterIdLst>
  <p:notesMasterIdLst>
    <p:notesMasterId r:id="rId12"/>
  </p:notesMasterIdLst>
  <p:sldIdLst>
    <p:sldId id="256" r:id="rId2"/>
    <p:sldId id="270" r:id="rId3"/>
    <p:sldId id="271" r:id="rId4"/>
    <p:sldId id="259" r:id="rId5"/>
    <p:sldId id="264" r:id="rId6"/>
    <p:sldId id="265" r:id="rId7"/>
    <p:sldId id="266" r:id="rId8"/>
    <p:sldId id="261" r:id="rId9"/>
    <p:sldId id="272" r:id="rId10"/>
    <p:sldId id="273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2A667-3BE1-40ED-9EA3-B83BFE582F17}" v="10" dt="2020-03-23T11:36:50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4580"/>
  </p:normalViewPr>
  <p:slideViewPr>
    <p:cSldViewPr snapToGrid="0" snapToObjects="1">
      <p:cViewPr varScale="1">
        <p:scale>
          <a:sx n="72" d="100"/>
          <a:sy n="72" d="100"/>
        </p:scale>
        <p:origin x="18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CA7A7-ED02-C848-8FBA-91524C3F5B61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D83A9-FEF6-064B-846F-B8DA0947F3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31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83A9-FEF6-064B-846F-B8DA0947F39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13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</a:t>
            </a:r>
            <a:r>
              <a:rPr lang="de-DE" baseline="0" dirty="0"/>
              <a:t> dem Zusammenhang beschäftigen wir uns auch auch mit der Macht, die die Wirtschaft Konzernen oder Staaten bieten kann.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83A9-FEF6-064B-846F-B8DA0947F39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90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Beispiel der Jeans kann man das</a:t>
            </a:r>
            <a:r>
              <a:rPr lang="de-DE" baseline="0" dirty="0"/>
              <a:t> Prinzip einer Wertschöpfungskette leicht nachvollziehen aber auch große Ungerechtigkeiten in der Verteilung der Gewinne...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83A9-FEF6-064B-846F-B8DA0947F39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93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3. Schwerpunktthema Europa – auch vor dem Hintergrund der gestrigen Rede A. Merkels</a:t>
            </a:r>
            <a:r>
              <a:rPr lang="de-DE" baseline="0" dirty="0"/>
              <a:t> ist, den laufenden </a:t>
            </a:r>
            <a:r>
              <a:rPr lang="de-DE" baseline="0" dirty="0" err="1"/>
              <a:t>Brexit</a:t>
            </a:r>
            <a:r>
              <a:rPr lang="de-DE" baseline="0" dirty="0"/>
              <a:t>-Verhandlungen</a:t>
            </a:r>
            <a:endParaRPr lang="de-DE" dirty="0"/>
          </a:p>
          <a:p>
            <a:r>
              <a:rPr lang="de-DE" dirty="0"/>
              <a:t>wir schauen etwas</a:t>
            </a:r>
            <a:r>
              <a:rPr lang="de-DE" baseline="0" dirty="0"/>
              <a:t> genauer in die einzelnen Staaten und versuchen uns einen Überblick zu verschaffen wo uns Europa überall betrifft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83A9-FEF6-064B-846F-B8DA0947F39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68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der Frage nach der Zukunft der</a:t>
            </a:r>
            <a:r>
              <a:rPr lang="de-DE" baseline="0" dirty="0"/>
              <a:t> EU </a:t>
            </a:r>
            <a:r>
              <a:rPr lang="de-DE" baseline="0" dirty="0">
                <a:sym typeface="Wingdings"/>
              </a:rPr>
              <a:t> </a:t>
            </a:r>
            <a:r>
              <a:rPr lang="de-DE" dirty="0"/>
              <a:t>4. Schwerpunkt: Aktuelle Themen</a:t>
            </a:r>
            <a:r>
              <a:rPr lang="de-DE" baseline="0" dirty="0"/>
              <a:t> - es bleibt abzuwarten...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83A9-FEF6-064B-846F-B8DA0947F39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4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für ein Projekt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83A9-FEF6-064B-846F-B8DA0947F39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70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960B45A-755C-EF4D-B35A-0F280C18F0B9}" type="datetimeFigureOut">
              <a:rPr lang="de-DE" smtClean="0"/>
              <a:t>24.11.2020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9B6E35-8559-C642-B180-4B342E26E132}" type="slidenum">
              <a:rPr lang="de-DE" smtClean="0"/>
              <a:t>‹Nr.›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.weissenbaeck@gymnasium-odenthal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073020">
            <a:off x="685800" y="3407833"/>
            <a:ext cx="7772400" cy="1090084"/>
          </a:xfrm>
        </p:spPr>
        <p:txBody>
          <a:bodyPr>
            <a:noAutofit/>
          </a:bodyPr>
          <a:lstStyle/>
          <a:p>
            <a:r>
              <a:rPr lang="de-DE" sz="2000" dirty="0"/>
              <a:t>Differenzierungskurs</a:t>
            </a:r>
            <a:br>
              <a:rPr lang="de-DE" sz="2000" dirty="0"/>
            </a:br>
            <a:r>
              <a:rPr lang="de-DE" sz="4400" dirty="0"/>
              <a:t>Wirtschaft und Gesellschaft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1940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2960" y="1477010"/>
            <a:ext cx="7520940" cy="122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/>
              <a:t>Wirtschaft und Gesellschaft</a:t>
            </a:r>
            <a:endParaRPr lang="de-DE" sz="40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992220" y="2942896"/>
            <a:ext cx="7520940" cy="378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Kontakt:</a:t>
            </a:r>
          </a:p>
          <a:p>
            <a:pPr marL="0" indent="0">
              <a:buNone/>
            </a:pPr>
            <a:r>
              <a:rPr lang="de-DE" sz="3200" dirty="0"/>
              <a:t>Michael Weißenbäck</a:t>
            </a:r>
          </a:p>
          <a:p>
            <a:pPr marL="0" indent="0">
              <a:buNone/>
            </a:pPr>
            <a:r>
              <a:rPr lang="de-DE" sz="3200" dirty="0">
                <a:hlinkClick r:id="rId2"/>
              </a:rPr>
              <a:t>m.weissenbaeck@gymnasium-odenthal.de</a:t>
            </a:r>
            <a:endParaRPr lang="de-DE" sz="3200" dirty="0"/>
          </a:p>
          <a:p>
            <a:pPr marL="0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554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1477010"/>
            <a:ext cx="7520940" cy="1221739"/>
          </a:xfrm>
        </p:spPr>
        <p:txBody>
          <a:bodyPr/>
          <a:lstStyle/>
          <a:p>
            <a:pPr algn="ctr"/>
            <a:r>
              <a:rPr lang="de-DE" sz="4000" dirty="0"/>
              <a:t>Wirtschaft und Gesellschaft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7530" y="2827282"/>
            <a:ext cx="7520940" cy="3783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dirty="0"/>
              <a:t>Voraussetzungen:</a:t>
            </a:r>
          </a:p>
          <a:p>
            <a:pPr>
              <a:buFontTx/>
              <a:buChar char="-"/>
            </a:pPr>
            <a:r>
              <a:rPr lang="de-DE" sz="2800" dirty="0"/>
              <a:t>Interesse am wirtschaftlichen und politischen Tagesgeschehen</a:t>
            </a:r>
          </a:p>
          <a:p>
            <a:pPr>
              <a:buFontTx/>
              <a:buChar char="-"/>
            </a:pPr>
            <a:r>
              <a:rPr lang="de-DE" sz="2800" dirty="0"/>
              <a:t>Spaß daran, sich auch über den Unterricht hinaus zu informieren</a:t>
            </a:r>
          </a:p>
          <a:p>
            <a:pPr>
              <a:buFontTx/>
              <a:buChar char="-"/>
            </a:pPr>
            <a:r>
              <a:rPr lang="de-DE" sz="2800" dirty="0"/>
              <a:t>Lust darauf, Herausforderungen eigenständig zu bewältigen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667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1477010"/>
            <a:ext cx="7520940" cy="1221739"/>
          </a:xfrm>
        </p:spPr>
        <p:txBody>
          <a:bodyPr/>
          <a:lstStyle/>
          <a:p>
            <a:pPr algn="ctr"/>
            <a:r>
              <a:rPr lang="de-DE" sz="4000" dirty="0"/>
              <a:t>Wirtschaft und Gesellschaft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1710" y="3333750"/>
            <a:ext cx="7520940" cy="32173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b="1" dirty="0"/>
              <a:t>Themen der letzten Jahre: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Wirtschaft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Mediennutzung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aktuelle Themen &amp; Wettbewerbe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3089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9" y="2964840"/>
            <a:ext cx="3635480" cy="233462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22960" y="1477010"/>
            <a:ext cx="7520940" cy="122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/>
              <a:t>Wirtschaft und Gesellschaft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9B5C1B-1DB9-4D3D-83D9-75549DBF7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243" y="3918859"/>
            <a:ext cx="3282946" cy="23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822960" y="1477010"/>
            <a:ext cx="7520940" cy="122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/>
              <a:t>Wirtschaft und Gesellschaft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2960" y="2743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366FF"/>
              </a:buClr>
            </a:pPr>
            <a:r>
              <a:rPr lang="de-DE" sz="2400" dirty="0">
                <a:solidFill>
                  <a:schemeClr val="bg1"/>
                </a:solidFill>
              </a:rPr>
              <a:t>Erstellung eines Fragebogens, Durchführung einer Befragung und Auswertung der Ergebnisse</a:t>
            </a:r>
          </a:p>
          <a:p>
            <a:pPr marL="0" indent="0" algn="ctr">
              <a:buClr>
                <a:srgbClr val="3366FF"/>
              </a:buClr>
            </a:pPr>
            <a:endParaRPr lang="de-DE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de-DE" sz="2400" dirty="0"/>
          </a:p>
          <a:p>
            <a:pPr>
              <a:buFontTx/>
              <a:buNone/>
            </a:pPr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ADC56C-FC29-4C02-8992-0F710136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632727"/>
            <a:ext cx="2066155" cy="29221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757D03A-FE1D-433B-9126-64C80D20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84" y="4425307"/>
            <a:ext cx="5719776" cy="13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2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FF"/>
              </a:buClr>
              <a:buFontTx/>
              <a:buChar char="•"/>
            </a:pPr>
            <a:r>
              <a:rPr lang="de-DE" dirty="0"/>
              <a:t>Europa – wohin soll die Reise gehen?</a:t>
            </a:r>
          </a:p>
          <a:p>
            <a:pPr>
              <a:buClr>
                <a:srgbClr val="3366FF"/>
              </a:buClr>
              <a:buFontTx/>
              <a:buChar char="•"/>
            </a:pPr>
            <a:r>
              <a:rPr lang="de-DE" dirty="0"/>
              <a:t>Was bringt </a:t>
            </a:r>
            <a:r>
              <a:rPr lang="de-DE" i="1" dirty="0"/>
              <a:t>mir  </a:t>
            </a:r>
            <a:r>
              <a:rPr lang="de-DE" dirty="0"/>
              <a:t>Europa?</a:t>
            </a:r>
          </a:p>
          <a:p>
            <a:pPr>
              <a:buClr>
                <a:srgbClr val="3366FF"/>
              </a:buClr>
              <a:buFontTx/>
              <a:buNone/>
            </a:pPr>
            <a:endParaRPr lang="de-DE" i="1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/>
              <a:t>Wirtschaft und Gesellschaft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A91F0C-D2BB-4782-9F03-9077B13C7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2" y="4229572"/>
            <a:ext cx="1657201" cy="21712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ECB4BC-639E-4B5E-A515-610CE9151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196" y="4122039"/>
            <a:ext cx="2744023" cy="22787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C2B043-765C-45FB-B969-F934F1EC0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203" y="4604291"/>
            <a:ext cx="2744023" cy="17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2800" b="1" dirty="0"/>
              <a:t>Vorträge zu aktuellen Themen:</a:t>
            </a:r>
          </a:p>
          <a:p>
            <a:pPr algn="ctr">
              <a:buFontTx/>
              <a:buChar char="-"/>
            </a:pPr>
            <a:r>
              <a:rPr lang="de-DE" dirty="0"/>
              <a:t>Wie kann die Politik Unternehmen in Zeiten der </a:t>
            </a:r>
            <a:r>
              <a:rPr lang="de-DE" dirty="0" err="1"/>
              <a:t>Coronakrise</a:t>
            </a:r>
            <a:r>
              <a:rPr lang="de-DE" dirty="0"/>
              <a:t> helfen?</a:t>
            </a:r>
          </a:p>
          <a:p>
            <a:pPr algn="ctr">
              <a:buFontTx/>
              <a:buChar char="-"/>
            </a:pPr>
            <a:r>
              <a:rPr lang="de-DE" dirty="0"/>
              <a:t>Sollte es Fahrverbote in den Innenstädten geben?</a:t>
            </a:r>
          </a:p>
          <a:p>
            <a:pPr algn="ctr">
              <a:buFontTx/>
              <a:buChar char="-"/>
            </a:pPr>
            <a:r>
              <a:rPr lang="de-DE" dirty="0"/>
              <a:t>Werden Frauen gerecht bezahlt?</a:t>
            </a:r>
          </a:p>
          <a:p>
            <a:pPr marL="0" indent="0" algn="ctr">
              <a:buNone/>
            </a:pPr>
            <a:endParaRPr lang="de-DE" dirty="0"/>
          </a:p>
          <a:p>
            <a:pPr algn="ctr"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/>
              <a:t>Wirtschaft und Gesellschaft</a:t>
            </a:r>
          </a:p>
        </p:txBody>
      </p:sp>
    </p:spTree>
    <p:extLst>
      <p:ext uri="{BB962C8B-B14F-4D97-AF65-F5344CB8AC3E}">
        <p14:creationId xmlns:p14="http://schemas.microsoft.com/office/powerpoint/2010/main" val="127929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2960" y="1477010"/>
            <a:ext cx="7520940" cy="122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/>
              <a:t>Wirtschaft und Gesellschaft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791A9B-10E7-4941-9CF4-C4E58ABF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9" y="3477802"/>
            <a:ext cx="3438531" cy="22876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98C16F-9AE7-4A06-A9F9-2E3F7C78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981" y="4159252"/>
            <a:ext cx="2959252" cy="11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2960" y="1477010"/>
            <a:ext cx="7520940" cy="122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/>
              <a:t>Wirtschaft und Gesellschaft</a:t>
            </a:r>
            <a:endParaRPr lang="de-DE" sz="40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992220" y="2942896"/>
            <a:ext cx="7520940" cy="378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Danke für Eure Aufmerksamkeit!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26624173"/>
      </p:ext>
    </p:extLst>
  </p:cSld>
  <p:clrMapOvr>
    <a:masterClrMapping/>
  </p:clrMapOvr>
</p:sld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imm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Himm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Himmel.thmx</Template>
  <TotalTime>0</TotalTime>
  <Words>252</Words>
  <Application>Microsoft Office PowerPoint</Application>
  <PresentationFormat>Bildschirmpräsentation (4:3)</PresentationFormat>
  <Paragraphs>45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Calibri</vt:lpstr>
      <vt:lpstr>Himmel</vt:lpstr>
      <vt:lpstr>Differenzierungskurs Wirtschaft und Gesellschaft</vt:lpstr>
      <vt:lpstr>Wirtschaft und Gesellschaft</vt:lpstr>
      <vt:lpstr>Wirtschaft und Gesellschaft</vt:lpstr>
      <vt:lpstr>PowerPoint-Präsentation</vt:lpstr>
      <vt:lpstr>PowerPoint-Präsentation</vt:lpstr>
      <vt:lpstr>Wirtschaft und Gesellschaft</vt:lpstr>
      <vt:lpstr>Wirtschaft und Gesellschaft</vt:lpstr>
      <vt:lpstr>PowerPoint-Präsentation</vt:lpstr>
      <vt:lpstr>PowerPoint-Präsentation</vt:lpstr>
      <vt:lpstr>PowerPoint-Präsentation</vt:lpstr>
    </vt:vector>
  </TitlesOfParts>
  <Company>Gymnasium Odenthal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Nicolai Schramm</dc:creator>
  <cp:lastModifiedBy>Michael Weißenbäck</cp:lastModifiedBy>
  <cp:revision>26</cp:revision>
  <dcterms:created xsi:type="dcterms:W3CDTF">2015-01-14T11:34:05Z</dcterms:created>
  <dcterms:modified xsi:type="dcterms:W3CDTF">2020-11-24T11:01:27Z</dcterms:modified>
</cp:coreProperties>
</file>